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5143500" cx="9144000"/>
  <p:notesSz cx="6858000" cy="9144000"/>
  <p:embeddedFontLst>
    <p:embeddedFont>
      <p:font typeface="IBM Plex Sans"/>
      <p:regular r:id="rId16"/>
      <p:bold r:id="rId17"/>
      <p:italic r:id="rId18"/>
      <p:boldItalic r:id="rId19"/>
    </p:embeddedFont>
    <p:embeddedFont>
      <p:font typeface="Raleway"/>
      <p:regular r:id="rId20"/>
      <p:bold r:id="rId21"/>
      <p:italic r:id="rId22"/>
      <p:boldItalic r:id="rId23"/>
    </p:embeddedFont>
    <p:embeddedFont>
      <p:font typeface="Montserrat SemiBold"/>
      <p:regular r:id="rId24"/>
      <p:bold r:id="rId25"/>
      <p:italic r:id="rId26"/>
      <p:boldItalic r:id="rId27"/>
    </p:embeddedFont>
    <p:embeddedFont>
      <p:font typeface="Proxima Nova"/>
      <p:regular r:id="rId28"/>
      <p:bold r:id="rId29"/>
      <p:italic r:id="rId30"/>
      <p:boldItalic r:id="rId31"/>
    </p:embeddedFont>
    <p:embeddedFont>
      <p:font typeface="Montserrat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regular.fntdata"/><Relationship Id="rId22" Type="http://schemas.openxmlformats.org/officeDocument/2006/relationships/font" Target="fonts/Raleway-italic.fntdata"/><Relationship Id="rId21" Type="http://schemas.openxmlformats.org/officeDocument/2006/relationships/font" Target="fonts/Raleway-bold.fntdata"/><Relationship Id="rId24" Type="http://schemas.openxmlformats.org/officeDocument/2006/relationships/font" Target="fonts/MontserratSemiBold-regular.fntdata"/><Relationship Id="rId23" Type="http://schemas.openxmlformats.org/officeDocument/2006/relationships/font" Target="fonts/Raleway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MontserratSemiBold-italic.fntdata"/><Relationship Id="rId25" Type="http://schemas.openxmlformats.org/officeDocument/2006/relationships/font" Target="fonts/MontserratSemiBold-bold.fntdata"/><Relationship Id="rId28" Type="http://schemas.openxmlformats.org/officeDocument/2006/relationships/font" Target="fonts/ProximaNova-regular.fntdata"/><Relationship Id="rId27" Type="http://schemas.openxmlformats.org/officeDocument/2006/relationships/font" Target="fonts/MontserratSemiBold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ProximaNova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ProximaNova-boldItalic.fntdata"/><Relationship Id="rId30" Type="http://schemas.openxmlformats.org/officeDocument/2006/relationships/font" Target="fonts/ProximaNova-italic.fntdata"/><Relationship Id="rId11" Type="http://schemas.openxmlformats.org/officeDocument/2006/relationships/slide" Target="slides/slide7.xml"/><Relationship Id="rId33" Type="http://schemas.openxmlformats.org/officeDocument/2006/relationships/font" Target="fonts/Montserrat-bold.fntdata"/><Relationship Id="rId10" Type="http://schemas.openxmlformats.org/officeDocument/2006/relationships/slide" Target="slides/slide6.xml"/><Relationship Id="rId32" Type="http://schemas.openxmlformats.org/officeDocument/2006/relationships/font" Target="fonts/Montserrat-regular.fntdata"/><Relationship Id="rId13" Type="http://schemas.openxmlformats.org/officeDocument/2006/relationships/slide" Target="slides/slide9.xml"/><Relationship Id="rId35" Type="http://schemas.openxmlformats.org/officeDocument/2006/relationships/font" Target="fonts/Montserrat-boldItalic.fntdata"/><Relationship Id="rId12" Type="http://schemas.openxmlformats.org/officeDocument/2006/relationships/slide" Target="slides/slide8.xml"/><Relationship Id="rId34" Type="http://schemas.openxmlformats.org/officeDocument/2006/relationships/font" Target="fonts/Montserrat-italic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IBMPlexSans-bold.fntdata"/><Relationship Id="rId16" Type="http://schemas.openxmlformats.org/officeDocument/2006/relationships/font" Target="fonts/IBMPlexSans-regular.fntdata"/><Relationship Id="rId19" Type="http://schemas.openxmlformats.org/officeDocument/2006/relationships/font" Target="fonts/IBMPlexSans-boldItalic.fntdata"/><Relationship Id="rId18" Type="http://schemas.openxmlformats.org/officeDocument/2006/relationships/font" Target="fonts/IBMPlexSans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437a3d3323_7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437a3d3323_7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43364dd3c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43364dd3c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448d5d4da1_0_2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448d5d4da1_0_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772198e6c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772198e6c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772198e6c8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772198e6c8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772198e6c8_0_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772198e6c8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772198e6c8_0_4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772198e6c8_0_4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772198e6c8_0_4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772198e6c8_0_4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772198e6c8_0_4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772198e6c8_0_4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772198e6c8_0_4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772198e6c8_0_4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772198e6c8_0_4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772198e6c8_0_4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67729" l="61047" r="12583" t="26250"/>
          <a:stretch/>
        </p:blipFill>
        <p:spPr>
          <a:xfrm>
            <a:off x="3839300" y="4216588"/>
            <a:ext cx="3586673" cy="4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6275" y="3495036"/>
            <a:ext cx="1902124" cy="72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b="9428" l="24682" r="38983" t="7501"/>
          <a:stretch/>
        </p:blipFill>
        <p:spPr>
          <a:xfrm>
            <a:off x="0" y="47825"/>
            <a:ext cx="3952650" cy="504782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>
            <p:ph type="title"/>
          </p:nvPr>
        </p:nvSpPr>
        <p:spPr>
          <a:xfrm>
            <a:off x="3207700" y="1007275"/>
            <a:ext cx="5535300" cy="58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14" name="Google Shape;14;p2" title="Librería de Satoshi white.png"/>
          <p:cNvPicPr preferRelativeResize="0"/>
          <p:nvPr/>
        </p:nvPicPr>
        <p:blipFill rotWithShape="1">
          <a:blip r:embed="rId4">
            <a:alphaModFix/>
          </a:blip>
          <a:srcRect b="15308" l="0" r="0" t="9463"/>
          <a:stretch/>
        </p:blipFill>
        <p:spPr>
          <a:xfrm>
            <a:off x="3952650" y="2581900"/>
            <a:ext cx="4788251" cy="77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1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/>
          <p:nvPr>
            <p:ph type="title"/>
          </p:nvPr>
        </p:nvSpPr>
        <p:spPr>
          <a:xfrm>
            <a:off x="264000" y="31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7931A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2" name="Google Shape;62;p11"/>
          <p:cNvSpPr txBox="1"/>
          <p:nvPr>
            <p:ph idx="2" type="title"/>
          </p:nvPr>
        </p:nvSpPr>
        <p:spPr>
          <a:xfrm>
            <a:off x="264000" y="886375"/>
            <a:ext cx="8520600" cy="31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2F2F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3" name="Google Shape;63;p11"/>
          <p:cNvSpPr txBox="1"/>
          <p:nvPr>
            <p:ph idx="1" type="body"/>
          </p:nvPr>
        </p:nvSpPr>
        <p:spPr>
          <a:xfrm>
            <a:off x="347525" y="1370275"/>
            <a:ext cx="8520600" cy="358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64" name="Google Shape;64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36">
          <p15:clr>
            <a:srgbClr val="E46962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TITLE_AND_BODY_2">
    <p:bg>
      <p:bgPr>
        <a:solidFill>
          <a:schemeClr val="dk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/>
          <p:nvPr>
            <p:ph type="title"/>
          </p:nvPr>
        </p:nvSpPr>
        <p:spPr>
          <a:xfrm>
            <a:off x="264000" y="31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7931A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7" name="Google Shape;67;p12"/>
          <p:cNvSpPr txBox="1"/>
          <p:nvPr>
            <p:ph idx="2" type="title"/>
          </p:nvPr>
        </p:nvSpPr>
        <p:spPr>
          <a:xfrm>
            <a:off x="264000" y="886375"/>
            <a:ext cx="8520600" cy="31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2F2F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8" name="Google Shape;68;p12"/>
          <p:cNvSpPr txBox="1"/>
          <p:nvPr/>
        </p:nvSpPr>
        <p:spPr>
          <a:xfrm>
            <a:off x="264000" y="1383581"/>
            <a:ext cx="9105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9900"/>
                </a:solidFill>
                <a:latin typeface="IBM Plex Sans"/>
                <a:ea typeface="IBM Plex Sans"/>
                <a:cs typeface="IBM Plex Sans"/>
                <a:sym typeface="IBM Plex Sans"/>
              </a:rPr>
              <a:t>1</a:t>
            </a:r>
            <a:endParaRPr b="1" sz="4800">
              <a:solidFill>
                <a:srgbClr val="FF99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9" name="Google Shape;69;p12"/>
          <p:cNvSpPr txBox="1"/>
          <p:nvPr/>
        </p:nvSpPr>
        <p:spPr>
          <a:xfrm>
            <a:off x="264000" y="2421381"/>
            <a:ext cx="9105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9900"/>
                </a:solidFill>
                <a:latin typeface="IBM Plex Sans"/>
                <a:ea typeface="IBM Plex Sans"/>
                <a:cs typeface="IBM Plex Sans"/>
                <a:sym typeface="IBM Plex Sans"/>
              </a:rPr>
              <a:t>2</a:t>
            </a:r>
            <a:endParaRPr b="1" sz="4800">
              <a:solidFill>
                <a:srgbClr val="FF99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70" name="Google Shape;70;p12"/>
          <p:cNvSpPr txBox="1"/>
          <p:nvPr/>
        </p:nvSpPr>
        <p:spPr>
          <a:xfrm>
            <a:off x="264000" y="3459181"/>
            <a:ext cx="9105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9900"/>
                </a:solidFill>
                <a:latin typeface="IBM Plex Sans"/>
                <a:ea typeface="IBM Plex Sans"/>
                <a:cs typeface="IBM Plex Sans"/>
                <a:sym typeface="IBM Plex Sans"/>
              </a:rPr>
              <a:t>3</a:t>
            </a:r>
            <a:endParaRPr b="1" sz="4800">
              <a:solidFill>
                <a:srgbClr val="FF99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71" name="Google Shape;71;p12"/>
          <p:cNvSpPr txBox="1"/>
          <p:nvPr>
            <p:ph idx="1" type="subTitle"/>
          </p:nvPr>
        </p:nvSpPr>
        <p:spPr>
          <a:xfrm>
            <a:off x="787675" y="1487975"/>
            <a:ext cx="37893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72" name="Google Shape;72;p12"/>
          <p:cNvSpPr txBox="1"/>
          <p:nvPr>
            <p:ph idx="3" type="subTitle"/>
          </p:nvPr>
        </p:nvSpPr>
        <p:spPr>
          <a:xfrm>
            <a:off x="804850" y="1743575"/>
            <a:ext cx="33861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sp>
        <p:nvSpPr>
          <p:cNvPr id="73" name="Google Shape;73;p12"/>
          <p:cNvSpPr txBox="1"/>
          <p:nvPr>
            <p:ph idx="4" type="subTitle"/>
          </p:nvPr>
        </p:nvSpPr>
        <p:spPr>
          <a:xfrm>
            <a:off x="787675" y="2478575"/>
            <a:ext cx="37893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74" name="Google Shape;74;p12"/>
          <p:cNvSpPr txBox="1"/>
          <p:nvPr>
            <p:ph idx="5" type="subTitle"/>
          </p:nvPr>
        </p:nvSpPr>
        <p:spPr>
          <a:xfrm>
            <a:off x="804850" y="2734175"/>
            <a:ext cx="33861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6" type="subTitle"/>
          </p:nvPr>
        </p:nvSpPr>
        <p:spPr>
          <a:xfrm>
            <a:off x="787675" y="3545375"/>
            <a:ext cx="37893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76" name="Google Shape;76;p12"/>
          <p:cNvSpPr txBox="1"/>
          <p:nvPr>
            <p:ph idx="7" type="subTitle"/>
          </p:nvPr>
        </p:nvSpPr>
        <p:spPr>
          <a:xfrm>
            <a:off x="804850" y="3800975"/>
            <a:ext cx="33861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pic>
        <p:nvPicPr>
          <p:cNvPr id="77" name="Google Shape;77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36">
          <p15:clr>
            <a:srgbClr val="E46962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 1">
  <p:cSld name="TITLE_AND_BODY_2_1">
    <p:bg>
      <p:bgPr>
        <a:solidFill>
          <a:schemeClr val="dk1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3"/>
          <p:cNvPicPr preferRelativeResize="0"/>
          <p:nvPr/>
        </p:nvPicPr>
        <p:blipFill rotWithShape="1">
          <a:blip r:embed="rId2">
            <a:alphaModFix/>
          </a:blip>
          <a:srcRect b="4351" l="59" r="0" t="0"/>
          <a:stretch/>
        </p:blipFill>
        <p:spPr>
          <a:xfrm rot="-5400000">
            <a:off x="-1010937" y="934737"/>
            <a:ext cx="5162875" cy="32934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3"/>
          <p:cNvSpPr txBox="1"/>
          <p:nvPr/>
        </p:nvSpPr>
        <p:spPr>
          <a:xfrm>
            <a:off x="3661725" y="1105256"/>
            <a:ext cx="9105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9900"/>
                </a:solidFill>
                <a:latin typeface="IBM Plex Sans"/>
                <a:ea typeface="IBM Plex Sans"/>
                <a:cs typeface="IBM Plex Sans"/>
                <a:sym typeface="IBM Plex Sans"/>
              </a:rPr>
              <a:t>1</a:t>
            </a:r>
            <a:endParaRPr b="1" sz="4800">
              <a:solidFill>
                <a:srgbClr val="FF99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81" name="Google Shape;81;p13"/>
          <p:cNvSpPr txBox="1"/>
          <p:nvPr/>
        </p:nvSpPr>
        <p:spPr>
          <a:xfrm>
            <a:off x="3661725" y="2143056"/>
            <a:ext cx="9105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9900"/>
                </a:solidFill>
                <a:latin typeface="IBM Plex Sans"/>
                <a:ea typeface="IBM Plex Sans"/>
                <a:cs typeface="IBM Plex Sans"/>
                <a:sym typeface="IBM Plex Sans"/>
              </a:rPr>
              <a:t>2</a:t>
            </a:r>
            <a:endParaRPr b="1" sz="4800">
              <a:solidFill>
                <a:srgbClr val="FF99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82" name="Google Shape;82;p13"/>
          <p:cNvSpPr txBox="1"/>
          <p:nvPr/>
        </p:nvSpPr>
        <p:spPr>
          <a:xfrm>
            <a:off x="3661725" y="3180856"/>
            <a:ext cx="9105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9900"/>
                </a:solidFill>
                <a:latin typeface="IBM Plex Sans"/>
                <a:ea typeface="IBM Plex Sans"/>
                <a:cs typeface="IBM Plex Sans"/>
                <a:sym typeface="IBM Plex Sans"/>
              </a:rPr>
              <a:t>3</a:t>
            </a:r>
            <a:endParaRPr b="1" sz="4800">
              <a:solidFill>
                <a:srgbClr val="FF99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83" name="Google Shape;83;p13"/>
          <p:cNvSpPr txBox="1"/>
          <p:nvPr>
            <p:ph idx="1" type="subTitle"/>
          </p:nvPr>
        </p:nvSpPr>
        <p:spPr>
          <a:xfrm>
            <a:off x="4282875" y="1259375"/>
            <a:ext cx="37995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84" name="Google Shape;84;p13"/>
          <p:cNvSpPr txBox="1"/>
          <p:nvPr>
            <p:ph idx="2" type="subTitle"/>
          </p:nvPr>
        </p:nvSpPr>
        <p:spPr>
          <a:xfrm>
            <a:off x="4310050" y="1514975"/>
            <a:ext cx="33861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sp>
        <p:nvSpPr>
          <p:cNvPr id="85" name="Google Shape;85;p13"/>
          <p:cNvSpPr txBox="1"/>
          <p:nvPr>
            <p:ph idx="3" type="subTitle"/>
          </p:nvPr>
        </p:nvSpPr>
        <p:spPr>
          <a:xfrm>
            <a:off x="4282725" y="2249975"/>
            <a:ext cx="37995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86" name="Google Shape;86;p13"/>
          <p:cNvSpPr txBox="1"/>
          <p:nvPr>
            <p:ph idx="4" type="subTitle"/>
          </p:nvPr>
        </p:nvSpPr>
        <p:spPr>
          <a:xfrm>
            <a:off x="4310050" y="2505575"/>
            <a:ext cx="33861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sp>
        <p:nvSpPr>
          <p:cNvPr id="87" name="Google Shape;87;p13"/>
          <p:cNvSpPr txBox="1"/>
          <p:nvPr>
            <p:ph idx="5" type="subTitle"/>
          </p:nvPr>
        </p:nvSpPr>
        <p:spPr>
          <a:xfrm>
            <a:off x="4282725" y="3316775"/>
            <a:ext cx="37995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88" name="Google Shape;88;p13"/>
          <p:cNvSpPr txBox="1"/>
          <p:nvPr>
            <p:ph idx="6" type="subTitle"/>
          </p:nvPr>
        </p:nvSpPr>
        <p:spPr>
          <a:xfrm>
            <a:off x="4310050" y="3572375"/>
            <a:ext cx="33861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pic>
        <p:nvPicPr>
          <p:cNvPr id="89" name="Google Shape;8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36">
          <p15:clr>
            <a:srgbClr val="E46962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bg>
      <p:bgPr>
        <a:solidFill>
          <a:schemeClr val="dk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264000" y="31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7931A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92" name="Google Shape;92;p14"/>
          <p:cNvSpPr txBox="1"/>
          <p:nvPr>
            <p:ph idx="2" type="title"/>
          </p:nvPr>
        </p:nvSpPr>
        <p:spPr>
          <a:xfrm>
            <a:off x="264000" y="886375"/>
            <a:ext cx="8520600" cy="31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2F2F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93" name="Google Shape;93;p14"/>
          <p:cNvSpPr/>
          <p:nvPr>
            <p:ph idx="3" type="pic"/>
          </p:nvPr>
        </p:nvSpPr>
        <p:spPr>
          <a:xfrm>
            <a:off x="953175" y="1413363"/>
            <a:ext cx="1324200" cy="128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4" name="Google Shape;94;p14"/>
          <p:cNvSpPr/>
          <p:nvPr>
            <p:ph idx="4" type="pic"/>
          </p:nvPr>
        </p:nvSpPr>
        <p:spPr>
          <a:xfrm>
            <a:off x="3988225" y="1413363"/>
            <a:ext cx="1324200" cy="128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5" name="Google Shape;95;p14"/>
          <p:cNvSpPr/>
          <p:nvPr>
            <p:ph idx="5" type="pic"/>
          </p:nvPr>
        </p:nvSpPr>
        <p:spPr>
          <a:xfrm>
            <a:off x="7023275" y="1413363"/>
            <a:ext cx="1324200" cy="1289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6" name="Google Shape;96;p14"/>
          <p:cNvSpPr txBox="1"/>
          <p:nvPr>
            <p:ph idx="1" type="subTitle"/>
          </p:nvPr>
        </p:nvSpPr>
        <p:spPr>
          <a:xfrm>
            <a:off x="463425" y="2913275"/>
            <a:ext cx="23037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97" name="Google Shape;97;p14"/>
          <p:cNvSpPr txBox="1"/>
          <p:nvPr>
            <p:ph idx="6" type="subTitle"/>
          </p:nvPr>
        </p:nvSpPr>
        <p:spPr>
          <a:xfrm>
            <a:off x="3498463" y="2913275"/>
            <a:ext cx="23037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98" name="Google Shape;98;p14"/>
          <p:cNvSpPr txBox="1"/>
          <p:nvPr>
            <p:ph idx="7" type="subTitle"/>
          </p:nvPr>
        </p:nvSpPr>
        <p:spPr>
          <a:xfrm>
            <a:off x="6533500" y="2913275"/>
            <a:ext cx="23037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600">
                <a:solidFill>
                  <a:srgbClr val="657ED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2pPr>
            <a:lvl3pPr lvl="2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3pPr>
            <a:lvl4pPr lvl="3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4pPr>
            <a:lvl5pPr lvl="4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5pPr>
            <a:lvl6pPr lvl="5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6pPr>
            <a:lvl7pPr lvl="6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7pPr>
            <a:lvl8pPr lvl="7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8pPr>
            <a:lvl9pPr lvl="8">
              <a:spcBef>
                <a:spcPts val="0"/>
              </a:spcBef>
              <a:spcAft>
                <a:spcPts val="0"/>
              </a:spcAft>
              <a:buSzPts val="600"/>
              <a:buNone/>
              <a:defRPr sz="600"/>
            </a:lvl9pPr>
          </a:lstStyle>
          <a:p/>
        </p:txBody>
      </p:sp>
      <p:sp>
        <p:nvSpPr>
          <p:cNvPr id="99" name="Google Shape;99;p14"/>
          <p:cNvSpPr txBox="1"/>
          <p:nvPr>
            <p:ph idx="8" type="subTitle"/>
          </p:nvPr>
        </p:nvSpPr>
        <p:spPr>
          <a:xfrm>
            <a:off x="463425" y="3562125"/>
            <a:ext cx="23037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sp>
        <p:nvSpPr>
          <p:cNvPr id="100" name="Google Shape;100;p14"/>
          <p:cNvSpPr txBox="1"/>
          <p:nvPr>
            <p:ph idx="9" type="subTitle"/>
          </p:nvPr>
        </p:nvSpPr>
        <p:spPr>
          <a:xfrm>
            <a:off x="3498475" y="3562125"/>
            <a:ext cx="23037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sp>
        <p:nvSpPr>
          <p:cNvPr id="101" name="Google Shape;101;p14"/>
          <p:cNvSpPr txBox="1"/>
          <p:nvPr>
            <p:ph idx="13" type="subTitle"/>
          </p:nvPr>
        </p:nvSpPr>
        <p:spPr>
          <a:xfrm>
            <a:off x="6533525" y="3658075"/>
            <a:ext cx="23037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300">
                <a:solidFill>
                  <a:srgbClr val="CCCCC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700"/>
              <a:buNone/>
              <a:defRPr sz="700">
                <a:solidFill>
                  <a:srgbClr val="CCCCCC"/>
                </a:solidFill>
              </a:defRPr>
            </a:lvl9pPr>
          </a:lstStyle>
          <a:p/>
        </p:txBody>
      </p:sp>
      <p:pic>
        <p:nvPicPr>
          <p:cNvPr id="102" name="Google Shape;102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236">
          <p15:clr>
            <a:srgbClr val="E4696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/>
          <p:nvPr>
            <p:ph type="title"/>
          </p:nvPr>
        </p:nvSpPr>
        <p:spPr>
          <a:xfrm>
            <a:off x="264000" y="31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7931A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05" name="Google Shape;105;p15"/>
          <p:cNvSpPr txBox="1"/>
          <p:nvPr>
            <p:ph idx="2" type="title"/>
          </p:nvPr>
        </p:nvSpPr>
        <p:spPr>
          <a:xfrm>
            <a:off x="264000" y="886375"/>
            <a:ext cx="8520600" cy="31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2F2F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06" name="Google Shape;106;p15"/>
          <p:cNvSpPr txBox="1"/>
          <p:nvPr>
            <p:ph idx="1" type="body"/>
          </p:nvPr>
        </p:nvSpPr>
        <p:spPr>
          <a:xfrm>
            <a:off x="272150" y="1415150"/>
            <a:ext cx="7334400" cy="3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107" name="Google Shape;10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/>
          <p:nvPr>
            <p:ph type="title"/>
          </p:nvPr>
        </p:nvSpPr>
        <p:spPr>
          <a:xfrm>
            <a:off x="421500" y="526350"/>
            <a:ext cx="8301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7931A"/>
              </a:buClr>
              <a:buSzPts val="3600"/>
              <a:buFont typeface="Montserrat SemiBold"/>
              <a:buNone/>
              <a:defRPr sz="3600">
                <a:solidFill>
                  <a:srgbClr val="F7931A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l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l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l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l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l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l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l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highlight>
                  <a:schemeClr val="lt1"/>
                </a:highlight>
              </a:defRPr>
            </a:lvl9pPr>
          </a:lstStyle>
          <a:p/>
        </p:txBody>
      </p:sp>
      <p:pic>
        <p:nvPicPr>
          <p:cNvPr id="110" name="Google Shape;110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rgbClr val="4D4D4D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7"/>
          <p:cNvSpPr txBox="1"/>
          <p:nvPr>
            <p:ph type="title"/>
          </p:nvPr>
        </p:nvSpPr>
        <p:spPr>
          <a:xfrm>
            <a:off x="265500" y="1428750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7931A"/>
              </a:buClr>
              <a:buSzPts val="4200"/>
              <a:buNone/>
              <a:defRPr sz="4200">
                <a:solidFill>
                  <a:srgbClr val="F7931A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14" name="Google Shape;114;p17"/>
          <p:cNvSpPr txBox="1"/>
          <p:nvPr>
            <p:ph idx="1" type="subTitle"/>
          </p:nvPr>
        </p:nvSpPr>
        <p:spPr>
          <a:xfrm>
            <a:off x="265500" y="299865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9E9E"/>
              </a:buClr>
              <a:buSzPts val="2100"/>
              <a:buNone/>
              <a:defRPr sz="2100">
                <a:solidFill>
                  <a:srgbClr val="9E9E9E"/>
                </a:solidFill>
              </a:defRPr>
            </a:lvl9pPr>
          </a:lstStyle>
          <a:p/>
        </p:txBody>
      </p:sp>
      <p:sp>
        <p:nvSpPr>
          <p:cNvPr id="115" name="Google Shape;115;p17"/>
          <p:cNvSpPr txBox="1"/>
          <p:nvPr>
            <p:ph idx="2" type="body"/>
          </p:nvPr>
        </p:nvSpPr>
        <p:spPr>
          <a:xfrm>
            <a:off x="4805900" y="824150"/>
            <a:ext cx="4045200" cy="33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●"/>
              <a:defRPr>
                <a:solidFill>
                  <a:srgbClr val="666666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○"/>
              <a:defRPr>
                <a:solidFill>
                  <a:srgbClr val="666666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■"/>
              <a:defRPr>
                <a:solidFill>
                  <a:srgbClr val="666666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●"/>
              <a:defRPr>
                <a:solidFill>
                  <a:srgbClr val="666666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○"/>
              <a:defRPr>
                <a:solidFill>
                  <a:srgbClr val="666666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■"/>
              <a:defRPr>
                <a:solidFill>
                  <a:srgbClr val="666666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●"/>
              <a:defRPr>
                <a:solidFill>
                  <a:srgbClr val="666666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○"/>
              <a:defRPr>
                <a:solidFill>
                  <a:srgbClr val="666666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■"/>
              <a:defRPr>
                <a:solidFill>
                  <a:srgbClr val="666666"/>
                </a:solidFill>
              </a:defRPr>
            </a:lvl9pPr>
          </a:lstStyle>
          <a:p/>
        </p:txBody>
      </p:sp>
      <p:pic>
        <p:nvPicPr>
          <p:cNvPr id="116" name="Google Shape;116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">
  <p:cSld name="SECTION_TITLE_AND_DESCRIPTION_1">
    <p:bg>
      <p:bgPr>
        <a:solidFill>
          <a:srgbClr val="4D4D4D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/>
          <p:nvPr>
            <p:ph type="title"/>
          </p:nvPr>
        </p:nvSpPr>
        <p:spPr>
          <a:xfrm>
            <a:off x="264000" y="31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F7931A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19" name="Google Shape;119;p18"/>
          <p:cNvSpPr txBox="1"/>
          <p:nvPr>
            <p:ph idx="2" type="title"/>
          </p:nvPr>
        </p:nvSpPr>
        <p:spPr>
          <a:xfrm>
            <a:off x="264000" y="886375"/>
            <a:ext cx="8520600" cy="31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2F2F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Montserrat"/>
              <a:buNone/>
              <a:defRPr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20" name="Google Shape;120;p18"/>
          <p:cNvSpPr txBox="1"/>
          <p:nvPr>
            <p:ph idx="1" type="body"/>
          </p:nvPr>
        </p:nvSpPr>
        <p:spPr>
          <a:xfrm>
            <a:off x="377325" y="1320625"/>
            <a:ext cx="8520600" cy="359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121" name="Google Shape;121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>
            <p:ph idx="1" type="subTitle"/>
          </p:nvPr>
        </p:nvSpPr>
        <p:spPr>
          <a:xfrm>
            <a:off x="1882625" y="2807725"/>
            <a:ext cx="5342100" cy="4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9"/>
          <p:cNvSpPr txBox="1"/>
          <p:nvPr>
            <p:ph type="title"/>
          </p:nvPr>
        </p:nvSpPr>
        <p:spPr>
          <a:xfrm>
            <a:off x="1276925" y="2085200"/>
            <a:ext cx="6553500" cy="76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800"/>
              <a:buNone/>
              <a:defRPr b="1">
                <a:solidFill>
                  <a:srgbClr val="FF9900"/>
                </a:solidFill>
              </a:defRPr>
            </a:lvl9pPr>
          </a:lstStyle>
          <a:p/>
        </p:txBody>
      </p:sp>
      <p:pic>
        <p:nvPicPr>
          <p:cNvPr id="125" name="Google Shape;125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">
  <p:cSld name="BLANK_1">
    <p:bg>
      <p:bgPr>
        <a:solidFill>
          <a:schemeClr val="dk1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0"/>
          <p:cNvPicPr preferRelativeResize="0"/>
          <p:nvPr/>
        </p:nvPicPr>
        <p:blipFill rotWithShape="1">
          <a:blip r:embed="rId2">
            <a:alphaModFix/>
          </a:blip>
          <a:srcRect b="0" l="0" r="0" t="12533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0"/>
          <p:cNvSpPr txBox="1"/>
          <p:nvPr/>
        </p:nvSpPr>
        <p:spPr>
          <a:xfrm>
            <a:off x="2683800" y="4604188"/>
            <a:ext cx="4081200" cy="3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libreriadesatoshi.com &amp; b4os.dev</a:t>
            </a:r>
            <a:endParaRPr b="1" sz="2000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9" name="Google Shape;129;p20"/>
          <p:cNvSpPr txBox="1"/>
          <p:nvPr>
            <p:ph idx="1" type="subTitle"/>
          </p:nvPr>
        </p:nvSpPr>
        <p:spPr>
          <a:xfrm>
            <a:off x="2781000" y="3467875"/>
            <a:ext cx="3886800" cy="66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0"/>
          <p:cNvSpPr txBox="1"/>
          <p:nvPr>
            <p:ph type="title"/>
          </p:nvPr>
        </p:nvSpPr>
        <p:spPr>
          <a:xfrm>
            <a:off x="2027850" y="2843200"/>
            <a:ext cx="5393100" cy="39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000">
                <a:solidFill>
                  <a:srgbClr val="F7931A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131" name="Google Shape;13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_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 b="9428" l="24682" r="38983" t="7501"/>
          <a:stretch/>
        </p:blipFill>
        <p:spPr>
          <a:xfrm>
            <a:off x="0" y="47825"/>
            <a:ext cx="3952650" cy="504782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3207700" y="1007275"/>
            <a:ext cx="5535300" cy="58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 b="67729" l="61047" r="12583" t="26250"/>
          <a:stretch/>
        </p:blipFill>
        <p:spPr>
          <a:xfrm>
            <a:off x="3839300" y="4216588"/>
            <a:ext cx="3586673" cy="4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6275" y="3495036"/>
            <a:ext cx="1902124" cy="72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3" title="Librería de Satoshi original.png"/>
          <p:cNvPicPr preferRelativeResize="0"/>
          <p:nvPr/>
        </p:nvPicPr>
        <p:blipFill rotWithShape="1">
          <a:blip r:embed="rId4">
            <a:alphaModFix/>
          </a:blip>
          <a:srcRect b="40823" l="0" r="0" t="39431"/>
          <a:stretch/>
        </p:blipFill>
        <p:spPr>
          <a:xfrm>
            <a:off x="3871263" y="2480384"/>
            <a:ext cx="4951025" cy="977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3">
  <p:cSld name="CUSTOM_1_3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177200" y="2029500"/>
            <a:ext cx="2769000" cy="1084500"/>
          </a:xfrm>
          <a:prstGeom prst="homePlate">
            <a:avLst>
              <a:gd fmla="val 50000" name="adj"/>
            </a:avLst>
          </a:prstGeom>
          <a:solidFill>
            <a:srgbClr val="F793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Montserrat"/>
                <a:ea typeface="Montserrat"/>
                <a:cs typeface="Montserrat"/>
                <a:sym typeface="Montserrat"/>
              </a:rPr>
              <a:t>COURSE</a:t>
            </a:r>
            <a:br>
              <a:rPr lang="en" sz="24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2400">
                <a:latin typeface="Montserrat"/>
                <a:ea typeface="Montserrat"/>
                <a:cs typeface="Montserrat"/>
                <a:sym typeface="Montserrat"/>
              </a:rPr>
              <a:t>OVERVIEW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2690925" y="1241200"/>
            <a:ext cx="4359000" cy="27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24" name="Google Shape;2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2">
  <p:cSld name="CUSTOM_1_2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5"/>
          <p:cNvPicPr preferRelativeResize="0"/>
          <p:nvPr/>
        </p:nvPicPr>
        <p:blipFill rotWithShape="1">
          <a:blip r:embed="rId2">
            <a:alphaModFix/>
          </a:blip>
          <a:srcRect b="0" l="39495" r="7745" t="0"/>
          <a:stretch/>
        </p:blipFill>
        <p:spPr>
          <a:xfrm rot="10800000">
            <a:off x="7139176" y="348212"/>
            <a:ext cx="2004824" cy="4447076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"/>
          <p:cNvSpPr txBox="1"/>
          <p:nvPr>
            <p:ph type="title"/>
          </p:nvPr>
        </p:nvSpPr>
        <p:spPr>
          <a:xfrm>
            <a:off x="1270975" y="1717800"/>
            <a:ext cx="55803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subTitle"/>
          </p:nvPr>
        </p:nvSpPr>
        <p:spPr>
          <a:xfrm>
            <a:off x="1310700" y="2306675"/>
            <a:ext cx="5570400" cy="53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9" name="Google Shape;29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">
  <p:cSld name="CUSTOM_1_1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/>
          <p:nvPr/>
        </p:nvSpPr>
        <p:spPr>
          <a:xfrm flipH="1">
            <a:off x="4008900" y="1122975"/>
            <a:ext cx="5135100" cy="4020600"/>
          </a:xfrm>
          <a:prstGeom prst="rtTriangle">
            <a:avLst/>
          </a:prstGeom>
          <a:solidFill>
            <a:srgbClr val="F793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" name="Google Shape;32;p6"/>
          <p:cNvSpPr/>
          <p:nvPr/>
        </p:nvSpPr>
        <p:spPr>
          <a:xfrm flipH="1">
            <a:off x="6012300" y="-586975"/>
            <a:ext cx="3131700" cy="2691000"/>
          </a:xfrm>
          <a:prstGeom prst="rtTriangle">
            <a:avLst/>
          </a:prstGeom>
          <a:solidFill>
            <a:srgbClr val="F793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" name="Google Shape;33;p6"/>
          <p:cNvSpPr/>
          <p:nvPr/>
        </p:nvSpPr>
        <p:spPr>
          <a:xfrm flipH="1">
            <a:off x="3156000" y="1251125"/>
            <a:ext cx="5988000" cy="1265100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803025" y="1280900"/>
            <a:ext cx="5203200" cy="6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" type="subTitle"/>
          </p:nvPr>
        </p:nvSpPr>
        <p:spPr>
          <a:xfrm>
            <a:off x="3812950" y="1995825"/>
            <a:ext cx="5331000" cy="5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800"/>
              <a:buNone/>
              <a:defRPr>
                <a:solidFill>
                  <a:srgbClr val="4D4D4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400"/>
              <a:buNone/>
              <a:defRPr>
                <a:solidFill>
                  <a:srgbClr val="4D4D4D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400"/>
              <a:buNone/>
              <a:defRPr>
                <a:solidFill>
                  <a:srgbClr val="4D4D4D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400"/>
              <a:buNone/>
              <a:defRPr>
                <a:solidFill>
                  <a:srgbClr val="4D4D4D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400"/>
              <a:buNone/>
              <a:defRPr>
                <a:solidFill>
                  <a:srgbClr val="4D4D4D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400"/>
              <a:buNone/>
              <a:defRPr>
                <a:solidFill>
                  <a:srgbClr val="4D4D4D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400"/>
              <a:buNone/>
              <a:defRPr>
                <a:solidFill>
                  <a:srgbClr val="4D4D4D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400"/>
              <a:buNone/>
              <a:defRPr>
                <a:solidFill>
                  <a:srgbClr val="4D4D4D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400"/>
              <a:buNone/>
              <a:defRPr>
                <a:solidFill>
                  <a:srgbClr val="4D4D4D"/>
                </a:solidFill>
              </a:defRPr>
            </a:lvl9pPr>
          </a:lstStyle>
          <a:p/>
        </p:txBody>
      </p:sp>
      <p:sp>
        <p:nvSpPr>
          <p:cNvPr id="36" name="Google Shape;36;p6"/>
          <p:cNvSpPr/>
          <p:nvPr>
            <p:ph idx="2" type="pic"/>
          </p:nvPr>
        </p:nvSpPr>
        <p:spPr>
          <a:xfrm rot="2700000">
            <a:off x="228356" y="1276855"/>
            <a:ext cx="3150585" cy="2904088"/>
          </a:xfrm>
          <a:prstGeom prst="rect">
            <a:avLst/>
          </a:prstGeom>
          <a:noFill/>
          <a:ln>
            <a:noFill/>
          </a:ln>
        </p:spPr>
      </p:sp>
      <p:pic>
        <p:nvPicPr>
          <p:cNvPr id="37" name="Google Shape;37;p6" title="BB4OS-Black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4614" y="4707989"/>
            <a:ext cx="967226" cy="36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 1 1">
  <p:cSld name="CUSTOM_1_1_1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/>
          <p:nvPr>
            <p:ph idx="2" type="pic"/>
          </p:nvPr>
        </p:nvSpPr>
        <p:spPr>
          <a:xfrm>
            <a:off x="790125" y="1707875"/>
            <a:ext cx="1507500" cy="1400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0" name="Google Shape;40;p7"/>
          <p:cNvSpPr/>
          <p:nvPr>
            <p:ph idx="3" type="pic"/>
          </p:nvPr>
        </p:nvSpPr>
        <p:spPr>
          <a:xfrm>
            <a:off x="2808875" y="1707875"/>
            <a:ext cx="1507500" cy="1400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1" name="Google Shape;41;p7"/>
          <p:cNvSpPr/>
          <p:nvPr>
            <p:ph idx="4" type="pic"/>
          </p:nvPr>
        </p:nvSpPr>
        <p:spPr>
          <a:xfrm>
            <a:off x="4827625" y="1707875"/>
            <a:ext cx="1507500" cy="1400100"/>
          </a:xfrm>
          <a:prstGeom prst="ellipse">
            <a:avLst/>
          </a:prstGeom>
          <a:noFill/>
          <a:ln>
            <a:noFill/>
          </a:ln>
        </p:spPr>
      </p:sp>
      <p:sp>
        <p:nvSpPr>
          <p:cNvPr id="42" name="Google Shape;42;p7"/>
          <p:cNvSpPr/>
          <p:nvPr>
            <p:ph idx="5" type="pic"/>
          </p:nvPr>
        </p:nvSpPr>
        <p:spPr>
          <a:xfrm>
            <a:off x="6887300" y="1707875"/>
            <a:ext cx="1507500" cy="1400100"/>
          </a:xfrm>
          <a:prstGeom prst="ellipse">
            <a:avLst/>
          </a:prstGeom>
          <a:noFill/>
          <a:ln>
            <a:noFill/>
          </a:ln>
        </p:spPr>
      </p:sp>
      <p:pic>
        <p:nvPicPr>
          <p:cNvPr id="43" name="Google Shape;43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6" name="Google Shape;46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5" y="0"/>
            <a:ext cx="9141644" cy="514349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7" name="Google Shape;47;p8"/>
          <p:cNvSpPr/>
          <p:nvPr/>
        </p:nvSpPr>
        <p:spPr>
          <a:xfrm>
            <a:off x="0" y="0"/>
            <a:ext cx="9141600" cy="5143500"/>
          </a:xfrm>
          <a:prstGeom prst="rect">
            <a:avLst/>
          </a:prstGeom>
          <a:solidFill>
            <a:srgbClr val="000000">
              <a:alpha val="61570"/>
            </a:srgbClr>
          </a:solidFill>
          <a:ln>
            <a:noFill/>
          </a:ln>
        </p:spPr>
        <p:txBody>
          <a:bodyPr anchorCtr="0" anchor="ctr" bIns="91375" lIns="182825" spcFirstLastPara="1" rIns="182825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31313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48" name="Google Shape;48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8"/>
          <p:cNvSpPr txBox="1"/>
          <p:nvPr>
            <p:ph type="title"/>
          </p:nvPr>
        </p:nvSpPr>
        <p:spPr>
          <a:xfrm>
            <a:off x="264000" y="18000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1" sz="2900">
                <a:solidFill>
                  <a:srgbClr val="FF99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0" name="Google Shape;50;p8"/>
          <p:cNvSpPr txBox="1"/>
          <p:nvPr>
            <p:ph idx="2" type="title"/>
          </p:nvPr>
        </p:nvSpPr>
        <p:spPr>
          <a:xfrm>
            <a:off x="1937100" y="2658225"/>
            <a:ext cx="5174400" cy="68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bg>
      <p:bgPr>
        <a:solidFill>
          <a:schemeClr val="dk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9"/>
          <p:cNvPicPr preferRelativeResize="0"/>
          <p:nvPr/>
        </p:nvPicPr>
        <p:blipFill rotWithShape="1">
          <a:blip r:embed="rId2">
            <a:alphaModFix/>
          </a:blip>
          <a:srcRect b="16937" l="0" r="0" t="4322"/>
          <a:stretch/>
        </p:blipFill>
        <p:spPr>
          <a:xfrm>
            <a:off x="25" y="-75"/>
            <a:ext cx="9144003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9"/>
          <p:cNvSpPr txBox="1"/>
          <p:nvPr>
            <p:ph type="title"/>
          </p:nvPr>
        </p:nvSpPr>
        <p:spPr>
          <a:xfrm>
            <a:off x="264000" y="18000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1" sz="2900">
                <a:solidFill>
                  <a:srgbClr val="FF99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5" name="Google Shape;55;p9"/>
          <p:cNvSpPr txBox="1"/>
          <p:nvPr>
            <p:ph idx="2" type="title"/>
          </p:nvPr>
        </p:nvSpPr>
        <p:spPr>
          <a:xfrm>
            <a:off x="1937100" y="2658225"/>
            <a:ext cx="5174400" cy="68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56" name="Google Shape;5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CUSTO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/>
          <p:nvPr>
            <p:ph type="title"/>
          </p:nvPr>
        </p:nvSpPr>
        <p:spPr>
          <a:xfrm>
            <a:off x="1351525" y="3626850"/>
            <a:ext cx="6757500" cy="46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900">
                <a:solidFill>
                  <a:srgbClr val="FF99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600"/>
              <a:buNone/>
              <a:defRPr b="1" sz="3600">
                <a:solidFill>
                  <a:srgbClr val="FF9900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600"/>
              <a:buNone/>
              <a:defRPr b="1" sz="3600">
                <a:solidFill>
                  <a:srgbClr val="FF9900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600"/>
              <a:buNone/>
              <a:defRPr b="1" sz="3600">
                <a:solidFill>
                  <a:srgbClr val="FF9900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600"/>
              <a:buNone/>
              <a:defRPr b="1" sz="3600">
                <a:solidFill>
                  <a:srgbClr val="FF9900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600"/>
              <a:buNone/>
              <a:defRPr b="1" sz="3600">
                <a:solidFill>
                  <a:srgbClr val="FF9900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600"/>
              <a:buNone/>
              <a:defRPr b="1" sz="3600">
                <a:solidFill>
                  <a:srgbClr val="FF9900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600"/>
              <a:buNone/>
              <a:defRPr b="1" sz="3600">
                <a:solidFill>
                  <a:srgbClr val="FF990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600"/>
              <a:buNone/>
              <a:defRPr b="1" sz="3600">
                <a:solidFill>
                  <a:srgbClr val="FF9900"/>
                </a:solidFill>
              </a:defRPr>
            </a:lvl9pPr>
          </a:lstStyle>
          <a:p/>
        </p:txBody>
      </p:sp>
      <p:pic>
        <p:nvPicPr>
          <p:cNvPr id="59" name="Google Shape;59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43275" y="4707676"/>
            <a:ext cx="969926" cy="36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ontserrat"/>
              <a:buChar char="●"/>
              <a:defRPr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○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■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●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○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■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●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○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■"/>
              <a:defRPr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57383" y="45688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buNone/>
              <a:defRPr>
                <a:solidFill>
                  <a:schemeClr val="lt1"/>
                </a:solidFill>
              </a:defRPr>
            </a:lvl1pPr>
            <a:lvl2pPr lvl="1" algn="l">
              <a:buNone/>
              <a:defRPr>
                <a:solidFill>
                  <a:schemeClr val="lt1"/>
                </a:solidFill>
              </a:defRPr>
            </a:lvl2pPr>
            <a:lvl3pPr lvl="2" algn="l">
              <a:buNone/>
              <a:defRPr>
                <a:solidFill>
                  <a:schemeClr val="lt1"/>
                </a:solidFill>
              </a:defRPr>
            </a:lvl3pPr>
            <a:lvl4pPr lvl="3" algn="l">
              <a:buNone/>
              <a:defRPr>
                <a:solidFill>
                  <a:schemeClr val="lt1"/>
                </a:solidFill>
              </a:defRPr>
            </a:lvl4pPr>
            <a:lvl5pPr lvl="4" algn="l">
              <a:buNone/>
              <a:defRPr>
                <a:solidFill>
                  <a:schemeClr val="lt1"/>
                </a:solidFill>
              </a:defRPr>
            </a:lvl5pPr>
            <a:lvl6pPr lvl="5" algn="l">
              <a:buNone/>
              <a:defRPr>
                <a:solidFill>
                  <a:schemeClr val="lt1"/>
                </a:solidFill>
              </a:defRPr>
            </a:lvl6pPr>
            <a:lvl7pPr lvl="6" algn="l">
              <a:buNone/>
              <a:defRPr>
                <a:solidFill>
                  <a:schemeClr val="lt1"/>
                </a:solidFill>
              </a:defRPr>
            </a:lvl7pPr>
            <a:lvl8pPr lvl="7" algn="l">
              <a:buNone/>
              <a:defRPr>
                <a:solidFill>
                  <a:schemeClr val="lt1"/>
                </a:solidFill>
              </a:defRPr>
            </a:lvl8pPr>
            <a:lvl9pPr lvl="8" algn="l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12.jpg"/><Relationship Id="rId5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1"/>
          <p:cNvSpPr txBox="1"/>
          <p:nvPr>
            <p:ph type="title"/>
          </p:nvPr>
        </p:nvSpPr>
        <p:spPr>
          <a:xfrm>
            <a:off x="3207700" y="1007275"/>
            <a:ext cx="5535300" cy="58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Librería de Satoshi</a:t>
            </a:r>
            <a:r>
              <a:rPr lang="en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impulsa el aprendizaje técnico y la adopción de Bitcoin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0"/>
          <p:cNvSpPr txBox="1"/>
          <p:nvPr>
            <p:ph type="title"/>
          </p:nvPr>
        </p:nvSpPr>
        <p:spPr>
          <a:xfrm>
            <a:off x="264000" y="18000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Preguntas y Dudas</a:t>
            </a:r>
            <a:endParaRPr/>
          </a:p>
        </p:txBody>
      </p:sp>
      <p:sp>
        <p:nvSpPr>
          <p:cNvPr id="194" name="Google Shape;194;p30"/>
          <p:cNvSpPr txBox="1"/>
          <p:nvPr>
            <p:ph idx="2" type="title"/>
          </p:nvPr>
        </p:nvSpPr>
        <p:spPr>
          <a:xfrm>
            <a:off x="1937100" y="2658225"/>
            <a:ext cx="5174400" cy="68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1"/>
          <p:cNvSpPr txBox="1"/>
          <p:nvPr>
            <p:ph type="title"/>
          </p:nvPr>
        </p:nvSpPr>
        <p:spPr>
          <a:xfrm>
            <a:off x="2027850" y="2843200"/>
            <a:ext cx="5393100" cy="39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Clase 4 - Tu propio Banco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31"/>
          <p:cNvSpPr txBox="1"/>
          <p:nvPr>
            <p:ph idx="1" type="subTitle"/>
          </p:nvPr>
        </p:nvSpPr>
        <p:spPr>
          <a:xfrm>
            <a:off x="2781000" y="3467875"/>
            <a:ext cx="3886800" cy="66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@Forte11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/>
          <p:nvPr>
            <p:ph idx="1" type="body"/>
          </p:nvPr>
        </p:nvSpPr>
        <p:spPr>
          <a:xfrm>
            <a:off x="2682025" y="1186500"/>
            <a:ext cx="6399000" cy="27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Clase 4 - Tu propio Banco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Configuraci</a:t>
            </a:r>
            <a:r>
              <a:rPr lang="en"/>
              <a:t>ón y montaje de nuestro Mint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Configuración y montaje de nuestro Wallet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 Redes Mesh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BitChat: Comunicación Descentralizada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/>
          <p:nvPr>
            <p:ph type="title"/>
          </p:nvPr>
        </p:nvSpPr>
        <p:spPr>
          <a:xfrm>
            <a:off x="264000" y="31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Objetivos</a:t>
            </a:r>
            <a:endParaRPr/>
          </a:p>
        </p:txBody>
      </p:sp>
      <p:sp>
        <p:nvSpPr>
          <p:cNvPr id="147" name="Google Shape;147;p23"/>
          <p:cNvSpPr txBox="1"/>
          <p:nvPr>
            <p:ph idx="1" type="subTitle"/>
          </p:nvPr>
        </p:nvSpPr>
        <p:spPr>
          <a:xfrm>
            <a:off x="787675" y="1569075"/>
            <a:ext cx="5798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400"/>
              <a:t>Configurar un mint Cashu funcional</a:t>
            </a:r>
            <a:endParaRPr sz="1400"/>
          </a:p>
        </p:txBody>
      </p:sp>
      <p:sp>
        <p:nvSpPr>
          <p:cNvPr id="148" name="Google Shape;148;p23"/>
          <p:cNvSpPr txBox="1"/>
          <p:nvPr>
            <p:ph idx="2" type="title"/>
          </p:nvPr>
        </p:nvSpPr>
        <p:spPr>
          <a:xfrm>
            <a:off x="264000" y="886375"/>
            <a:ext cx="8520600" cy="31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3"/>
          <p:cNvSpPr txBox="1"/>
          <p:nvPr>
            <p:ph idx="4" type="subTitle"/>
          </p:nvPr>
        </p:nvSpPr>
        <p:spPr>
          <a:xfrm>
            <a:off x="804850" y="2677675"/>
            <a:ext cx="3789300" cy="3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Configurar una wallet Cashu</a:t>
            </a:r>
            <a:endParaRPr sz="1400"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sz="1420"/>
          </a:p>
        </p:txBody>
      </p:sp>
      <p:sp>
        <p:nvSpPr>
          <p:cNvPr id="150" name="Google Shape;150;p23"/>
          <p:cNvSpPr txBox="1"/>
          <p:nvPr>
            <p:ph idx="6" type="subTitle"/>
          </p:nvPr>
        </p:nvSpPr>
        <p:spPr>
          <a:xfrm>
            <a:off x="787675" y="3685775"/>
            <a:ext cx="7996800" cy="4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420"/>
              <a:t>Explorar casos de uso avanzados: redes mesh y comunicación descentralizada</a:t>
            </a:r>
            <a:endParaRPr sz="1420"/>
          </a:p>
        </p:txBody>
      </p:sp>
      <p:sp>
        <p:nvSpPr>
          <p:cNvPr id="151" name="Google Shape;151;p23"/>
          <p:cNvSpPr txBox="1"/>
          <p:nvPr/>
        </p:nvSpPr>
        <p:spPr>
          <a:xfrm>
            <a:off x="0" y="0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Evaluación continua y acompañamiento personalizado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/>
          <p:nvPr>
            <p:ph type="title"/>
          </p:nvPr>
        </p:nvSpPr>
        <p:spPr>
          <a:xfrm>
            <a:off x="264000" y="31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Arquitectura de Cashu</a:t>
            </a:r>
            <a:endParaRPr b="1" sz="2400">
              <a:solidFill>
                <a:schemeClr val="accent4"/>
              </a:solidFill>
            </a:endParaRPr>
          </a:p>
        </p:txBody>
      </p:sp>
      <p:sp>
        <p:nvSpPr>
          <p:cNvPr id="157" name="Google Shape;157;p24"/>
          <p:cNvSpPr txBox="1"/>
          <p:nvPr/>
        </p:nvSpPr>
        <p:spPr>
          <a:xfrm>
            <a:off x="2395050" y="1869475"/>
            <a:ext cx="43539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A500"/>
                </a:solidFill>
              </a:rPr>
              <a:t>https://deepwiki.com/cashubtc/nutshell</a:t>
            </a:r>
            <a:endParaRPr b="1" sz="1800">
              <a:solidFill>
                <a:srgbClr val="FFA500"/>
              </a:solidFill>
            </a:endParaRPr>
          </a:p>
          <a:p>
            <a:pPr indent="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5"/>
          <p:cNvSpPr txBox="1"/>
          <p:nvPr>
            <p:ph type="title"/>
          </p:nvPr>
        </p:nvSpPr>
        <p:spPr>
          <a:xfrm>
            <a:off x="264000" y="31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Configurando nuestro propio Mint</a:t>
            </a:r>
            <a:endParaRPr b="1" sz="2400">
              <a:solidFill>
                <a:schemeClr val="accent4"/>
              </a:solidFill>
            </a:endParaRPr>
          </a:p>
        </p:txBody>
      </p:sp>
      <p:pic>
        <p:nvPicPr>
          <p:cNvPr id="163" name="Google Shape;163;p25" title="ChatGPT Image 21 ago 2025, 05_47_09 p.m.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7750" y="886375"/>
            <a:ext cx="5928488" cy="3952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/>
          <p:nvPr>
            <p:ph type="title"/>
          </p:nvPr>
        </p:nvSpPr>
        <p:spPr>
          <a:xfrm>
            <a:off x="264000" y="31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Configurando nuestra propia Wallet</a:t>
            </a:r>
            <a:endParaRPr b="1" sz="2400">
              <a:solidFill>
                <a:schemeClr val="accent4"/>
              </a:solidFill>
            </a:endParaRPr>
          </a:p>
        </p:txBody>
      </p:sp>
      <p:pic>
        <p:nvPicPr>
          <p:cNvPr id="169" name="Google Shape;169;p26" title="ChatGPT Image 21 ago 2025, 05_51_34 p.m.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3650" y="886375"/>
            <a:ext cx="5976699" cy="3984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7"/>
          <p:cNvSpPr txBox="1"/>
          <p:nvPr>
            <p:ph type="title"/>
          </p:nvPr>
        </p:nvSpPr>
        <p:spPr>
          <a:xfrm>
            <a:off x="264000" y="31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Las redes mesh</a:t>
            </a:r>
            <a:endParaRPr b="1" sz="2400">
              <a:solidFill>
                <a:schemeClr val="accent4"/>
              </a:solidFill>
            </a:endParaRPr>
          </a:p>
        </p:txBody>
      </p:sp>
      <p:sp>
        <p:nvSpPr>
          <p:cNvPr id="175" name="Google Shape;175;p27"/>
          <p:cNvSpPr txBox="1"/>
          <p:nvPr/>
        </p:nvSpPr>
        <p:spPr>
          <a:xfrm>
            <a:off x="264000" y="1102575"/>
            <a:ext cx="8520600" cy="29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A500"/>
                </a:solidFill>
              </a:rPr>
              <a:t>S</a:t>
            </a:r>
            <a:r>
              <a:rPr b="1" lang="en" sz="1800">
                <a:solidFill>
                  <a:srgbClr val="FFA500"/>
                </a:solidFill>
              </a:rPr>
              <a:t>on un tipo de arquitectura de red en la que cada dispositivo se conecta directamente a múltiples otros dispositivos de la red, creando una estructura interconectada que se asemeja a una malla.</a:t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A500"/>
                </a:solidFill>
              </a:rPr>
              <a:t>No dependen de un punto central de control como un router tradicional. Cada nodo puede actuar como repetidor y enrutador.</a:t>
            </a:r>
            <a:endParaRPr b="1" sz="1800">
              <a:solidFill>
                <a:srgbClr val="FFA500"/>
              </a:solidFill>
            </a:endParaRPr>
          </a:p>
          <a:p>
            <a:pPr indent="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A5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0150" y="1186875"/>
            <a:ext cx="6543675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8"/>
          <p:cNvSpPr txBox="1"/>
          <p:nvPr>
            <p:ph type="title"/>
          </p:nvPr>
        </p:nvSpPr>
        <p:spPr>
          <a:xfrm>
            <a:off x="3146400" y="3524250"/>
            <a:ext cx="2851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https://bitchat.free/</a:t>
            </a:r>
            <a:endParaRPr b="1" sz="240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9" title="Captura desde 2025-08-21 17-43-1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6700" y="180175"/>
            <a:ext cx="4505575" cy="2546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9" title="2021-07-11T232202Z_451043290_RC2HIO9X65ST_RTRMADP_3_CUBA-PROTESTS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6375" y="2786250"/>
            <a:ext cx="2912598" cy="218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9" title="216827807_1743117079206342_1599944354310156716_n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2077" y="1146350"/>
            <a:ext cx="3293725" cy="3824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